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2" r:id="rId4"/>
    <p:sldId id="263" r:id="rId5"/>
    <p:sldId id="258" r:id="rId6"/>
    <p:sldId id="259" r:id="rId7"/>
    <p:sldId id="260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130" d="100"/>
          <a:sy n="130" d="100"/>
        </p:scale>
        <p:origin x="106" y="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517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83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761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77642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086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181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7004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840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301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35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80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110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33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255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091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96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13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58217B-CEF0-4872-85D7-C18FF6731654}" type="datetimeFigureOut">
              <a:rPr lang="en-US" smtClean="0"/>
              <a:t>11/1/2016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7520F-B910-4FF1-8C69-F08CA821B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337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openocd.org/about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10152527" cy="3329581"/>
          </a:xfrm>
        </p:spPr>
        <p:txBody>
          <a:bodyPr/>
          <a:lstStyle/>
          <a:p>
            <a:r>
              <a:rPr lang="en-US" sz="4800" dirty="0" smtClean="0"/>
              <a:t>Embedded Firmware Essentials </a:t>
            </a:r>
            <a:br>
              <a:rPr lang="en-US" sz="4800" dirty="0" smtClean="0"/>
            </a:br>
            <a:r>
              <a:rPr lang="en-US" sz="4800" dirty="0"/>
              <a:t/>
            </a:r>
            <a:br>
              <a:rPr lang="en-US" sz="4800" dirty="0"/>
            </a:br>
            <a:r>
              <a:rPr lang="en-US" sz="4800" dirty="0" smtClean="0"/>
              <a:t>Final Project: JTAG debugging using Bus Blaster module</a:t>
            </a:r>
            <a:r>
              <a:rPr lang="en-US" sz="4800" dirty="0"/>
              <a:t/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PROFESSOR: sheng-Liang song</a:t>
            </a:r>
          </a:p>
          <a:p>
            <a:r>
              <a:rPr lang="en-US" dirty="0" smtClean="0"/>
              <a:t>Student: Vincent </a:t>
            </a:r>
            <a:r>
              <a:rPr lang="en-US" dirty="0" err="1" smtClean="0"/>
              <a:t>jison</a:t>
            </a:r>
            <a:endParaRPr lang="en-US" dirty="0" smtClean="0"/>
          </a:p>
          <a:p>
            <a:r>
              <a:rPr lang="en-US" dirty="0" smtClean="0"/>
              <a:t>UCSC Extension – fall 2016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368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5080" y="186018"/>
            <a:ext cx="9404723" cy="1400530"/>
          </a:xfrm>
        </p:spPr>
        <p:txBody>
          <a:bodyPr/>
          <a:lstStyle/>
          <a:p>
            <a:r>
              <a:rPr lang="en-US" dirty="0" smtClean="0"/>
              <a:t>Start GNU Debugger Client</a:t>
            </a:r>
            <a:br>
              <a:rPr lang="en-US" dirty="0" smtClean="0"/>
            </a:b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157" y="1221129"/>
            <a:ext cx="6905625" cy="533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353" y="1754529"/>
            <a:ext cx="5346815" cy="51034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43735" y="3462644"/>
            <a:ext cx="5436104" cy="335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 now have access to your running code! </a:t>
            </a:r>
            <a:endParaRPr lang="en-US" dirty="0"/>
          </a:p>
          <a:p>
            <a:r>
              <a:rPr lang="en-US" dirty="0" smtClean="0"/>
              <a:t>Use GDB commands to step through the code.</a:t>
            </a:r>
          </a:p>
          <a:p>
            <a:r>
              <a:rPr lang="en-US" dirty="0" smtClean="0"/>
              <a:t>EXAMPLES:</a:t>
            </a:r>
          </a:p>
          <a:p>
            <a:endParaRPr lang="en-US" dirty="0"/>
          </a:p>
          <a:p>
            <a:r>
              <a:rPr lang="en-US" dirty="0" smtClean="0"/>
              <a:t>(</a:t>
            </a:r>
            <a:r>
              <a:rPr lang="en-US" dirty="0" err="1" smtClean="0"/>
              <a:t>gdb</a:t>
            </a:r>
            <a:r>
              <a:rPr lang="en-US" dirty="0" smtClean="0"/>
              <a:t>) step = step into next line of code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gdb</a:t>
            </a:r>
            <a:r>
              <a:rPr lang="en-US" dirty="0" smtClean="0"/>
              <a:t>) next = execute next  line of code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gdb</a:t>
            </a:r>
            <a:r>
              <a:rPr lang="en-US" dirty="0" smtClean="0"/>
              <a:t>) </a:t>
            </a:r>
            <a:r>
              <a:rPr lang="en-US" dirty="0" err="1" smtClean="0"/>
              <a:t>ctrl+c</a:t>
            </a:r>
            <a:r>
              <a:rPr lang="en-US" dirty="0" smtClean="0"/>
              <a:t> = halt execution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gdb</a:t>
            </a:r>
            <a:r>
              <a:rPr lang="en-US" dirty="0" smtClean="0"/>
              <a:t>) continue = continue executing</a:t>
            </a:r>
          </a:p>
          <a:p>
            <a:endParaRPr lang="en-US" dirty="0"/>
          </a:p>
          <a:p>
            <a:r>
              <a:rPr lang="en-US" dirty="0" smtClean="0"/>
              <a:t>More commands: </a:t>
            </a:r>
          </a:p>
          <a:p>
            <a:r>
              <a:rPr lang="en-US" sz="1200" dirty="0" smtClean="0"/>
              <a:t>http://www.yolinux.com/TUTORIALS/GDB-Commands.html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98249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525380"/>
            <a:ext cx="8946541" cy="419548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 have never used JTAG before but in embedded systems design, learned in class that it is a very important tool used for debugging</a:t>
            </a:r>
          </a:p>
          <a:p>
            <a:r>
              <a:rPr lang="en-US" dirty="0" smtClean="0"/>
              <a:t>I followed </a:t>
            </a:r>
            <a:r>
              <a:rPr lang="en-US" dirty="0"/>
              <a:t>tutorial </a:t>
            </a:r>
            <a:r>
              <a:rPr lang="en-US" dirty="0" smtClean="0"/>
              <a:t>and obtained source code online: </a:t>
            </a:r>
          </a:p>
          <a:p>
            <a:pPr marL="0" indent="0">
              <a:buNone/>
            </a:pPr>
            <a:r>
              <a:rPr lang="en-US" sz="1200" dirty="0" smtClean="0"/>
              <a:t>		 http</a:t>
            </a:r>
            <a:r>
              <a:rPr lang="en-US" sz="1200" dirty="0"/>
              <a:t>://alvarop.com/2013/02/debugging-arm-cortex-m3-devices-with-gdb-and-openocd</a:t>
            </a:r>
            <a:endParaRPr lang="en-US" sz="1200" dirty="0" smtClean="0"/>
          </a:p>
          <a:p>
            <a:r>
              <a:rPr lang="en-US" dirty="0" smtClean="0"/>
              <a:t>Board under test: NXP LPC1769 (rev. D) </a:t>
            </a:r>
            <a:r>
              <a:rPr lang="en-US" dirty="0" err="1" smtClean="0"/>
              <a:t>eval</a:t>
            </a:r>
            <a:r>
              <a:rPr lang="en-US" dirty="0" smtClean="0"/>
              <a:t> board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JTAG module purchased: Bus Blaster v3</a:t>
            </a:r>
          </a:p>
          <a:p>
            <a:r>
              <a:rPr lang="en-US" sz="1200" dirty="0"/>
              <a:t>https://www.seeedstudio.com/Bus-Blaster-v3-p-1415.html</a:t>
            </a:r>
            <a:endParaRPr lang="en-US" sz="1200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30" name="Picture 6" descr="Image result for lpc1769 rev 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061" y="2854908"/>
            <a:ext cx="5125619" cy="2459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tatics3.seeedstudio.com/product/BusBlaster%20v3_0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317" y="4711102"/>
            <a:ext cx="2862530" cy="2146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7122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LPC1769 programmed using </a:t>
            </a:r>
            <a:r>
              <a:rPr lang="en-US" dirty="0" err="1" smtClean="0"/>
              <a:t>LPCXpresso</a:t>
            </a:r>
            <a:r>
              <a:rPr lang="en-US" dirty="0" smtClean="0"/>
              <a:t> IDE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818" y="1853248"/>
            <a:ext cx="9085751" cy="493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281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OpenOCD</a:t>
            </a:r>
            <a:r>
              <a:rPr lang="en-US" dirty="0" smtClean="0"/>
              <a:t> 0.9.0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302642"/>
            <a:ext cx="8946541" cy="1839144"/>
          </a:xfrm>
        </p:spPr>
        <p:txBody>
          <a:bodyPr/>
          <a:lstStyle/>
          <a:p>
            <a:r>
              <a:rPr lang="en-US" dirty="0" err="1" smtClean="0"/>
              <a:t>OpenOCD</a:t>
            </a:r>
            <a:r>
              <a:rPr lang="en-US" dirty="0" smtClean="0"/>
              <a:t> is open source software that allows you to interface to JTAG</a:t>
            </a:r>
          </a:p>
          <a:p>
            <a:r>
              <a:rPr lang="en-US" dirty="0">
                <a:hlinkClick r:id="rId2"/>
              </a:rPr>
              <a:t>http://openocd.org/about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 err="1" smtClean="0"/>
              <a:t>linux</a:t>
            </a:r>
            <a:r>
              <a:rPr lang="en-US" dirty="0" smtClean="0"/>
              <a:t>: </a:t>
            </a:r>
            <a:r>
              <a:rPr lang="en-US" dirty="0" err="1" smtClean="0"/>
              <a:t>sudo</a:t>
            </a:r>
            <a:r>
              <a:rPr lang="en-US" dirty="0" smtClean="0"/>
              <a:t> apt-get install </a:t>
            </a:r>
            <a:r>
              <a:rPr lang="en-US" dirty="0" err="1" smtClean="0"/>
              <a:t>openocd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46110" y="3594503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GDB (GNU Debugger) client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104292" y="4385811"/>
            <a:ext cx="8946541" cy="1839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smtClean="0"/>
              <a:t>arm-none-</a:t>
            </a:r>
            <a:r>
              <a:rPr lang="en-US" dirty="0" err="1" smtClean="0"/>
              <a:t>eabi</a:t>
            </a:r>
            <a:r>
              <a:rPr lang="en-US" dirty="0" smtClean="0"/>
              <a:t>-</a:t>
            </a:r>
            <a:r>
              <a:rPr lang="en-US" dirty="0" err="1" smtClean="0"/>
              <a:t>gdb</a:t>
            </a:r>
            <a:r>
              <a:rPr lang="en-US" dirty="0" smtClean="0"/>
              <a:t> is used to debug ARM applications</a:t>
            </a:r>
          </a:p>
          <a:p>
            <a:r>
              <a:rPr lang="en-US" dirty="0"/>
              <a:t>Example: http://gnuarmeclipse.github.io/debug/install/</a:t>
            </a:r>
          </a:p>
        </p:txBody>
      </p:sp>
    </p:spTree>
    <p:extLst>
      <p:ext uri="{BB962C8B-B14F-4D97-AF65-F5344CB8AC3E}">
        <p14:creationId xmlns:p14="http://schemas.microsoft.com/office/powerpoint/2010/main" val="48299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Image result for lpc1769 rev d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9110" y="659700"/>
            <a:ext cx="7361358" cy="353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JTAG pin out on LPC1769 board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446585" y="1892997"/>
            <a:ext cx="445477" cy="84406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1437" y="3320196"/>
            <a:ext cx="6760563" cy="353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350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Rework the board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220580"/>
            <a:ext cx="8946541" cy="4195481"/>
          </a:xfrm>
        </p:spPr>
        <p:txBody>
          <a:bodyPr/>
          <a:lstStyle/>
          <a:p>
            <a:r>
              <a:rPr lang="en-US" dirty="0" smtClean="0"/>
              <a:t>The JTAG_RESET jumper was incorrectly connected to the LPC1769 RESET (pin 17).  It is supposed to be connected to TRST (pin 4). </a:t>
            </a:r>
          </a:p>
          <a:p>
            <a:r>
              <a:rPr lang="en-US" dirty="0" smtClean="0"/>
              <a:t>Rework: remove R20, solder wire between JTAG_RESET and TRST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2872153"/>
            <a:ext cx="1045845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621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Solder </a:t>
            </a:r>
            <a:r>
              <a:rPr lang="en-US" sz="2800" dirty="0"/>
              <a:t>wire between JTAG_RESET and TRST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4740" y="1015146"/>
            <a:ext cx="5237599" cy="564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036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803" y="2557010"/>
            <a:ext cx="5795720" cy="1927067"/>
          </a:xfrm>
        </p:spPr>
        <p:txBody>
          <a:bodyPr/>
          <a:lstStyle/>
          <a:p>
            <a:r>
              <a:rPr lang="en-US" dirty="0" smtClean="0"/>
              <a:t>Connect Bus Blaster to LPC1769 JTAG pins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523" y="-1365739"/>
            <a:ext cx="6160477" cy="82139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5508" y="6049108"/>
            <a:ext cx="49327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*please note, you must add jumper to JP3 </a:t>
            </a:r>
          </a:p>
          <a:p>
            <a:r>
              <a:rPr lang="en-US" dirty="0" smtClean="0"/>
              <a:t>on LPC1769 to allow for JTAG debugging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585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</a:t>
            </a:r>
            <a:r>
              <a:rPr lang="en-US" dirty="0" err="1" smtClean="0"/>
              <a:t>BusBlaster</a:t>
            </a:r>
            <a:r>
              <a:rPr lang="en-US" dirty="0" smtClean="0"/>
              <a:t> using </a:t>
            </a:r>
            <a:r>
              <a:rPr lang="en-US" dirty="0" err="1" smtClean="0"/>
              <a:t>OpenOCD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9447" y="1548545"/>
            <a:ext cx="7251060" cy="481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3050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73</TotalTime>
  <Words>245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Embedded Firmware Essentials   Final Project: JTAG debugging using Bus Blaster module </vt:lpstr>
      <vt:lpstr>Introduction</vt:lpstr>
      <vt:lpstr>LPC1769 programmed using LPCXpresso IDE</vt:lpstr>
      <vt:lpstr>OpenOCD 0.9.0</vt:lpstr>
      <vt:lpstr>JTAG pin out on LPC1769 board</vt:lpstr>
      <vt:lpstr>Rework the board</vt:lpstr>
      <vt:lpstr>Solder wire between JTAG_RESET and TRST </vt:lpstr>
      <vt:lpstr>Connect Bus Blaster to LPC1769 JTAG pins</vt:lpstr>
      <vt:lpstr>Access BusBlaster using OpenOCD</vt:lpstr>
      <vt:lpstr>Start GNU Debugger Client  </vt:lpstr>
    </vt:vector>
  </TitlesOfParts>
  <Company>Cisco Systems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Firmware Essentials   Final Project: JTAG debugging using Bus Blaster module </dc:title>
  <dc:creator>Vince Jison (vjison)</dc:creator>
  <cp:lastModifiedBy>Vince Jison (vjison)</cp:lastModifiedBy>
  <cp:revision>21</cp:revision>
  <dcterms:created xsi:type="dcterms:W3CDTF">2016-11-01T17:53:30Z</dcterms:created>
  <dcterms:modified xsi:type="dcterms:W3CDTF">2016-11-01T19:07:19Z</dcterms:modified>
</cp:coreProperties>
</file>

<file path=docProps/thumbnail.jpeg>
</file>